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p:scale>
          <a:sx n="100" d="100"/>
          <a:sy n="100" d="100"/>
        </p:scale>
        <p:origin x="2352" y="-102"/>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17/05/2020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17/05/2020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17/05/2020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17/05/2020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17/05/2020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17/05/2020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17/05/2020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17/05/2020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E2E1DBF-3B84-4076-8C6B-F0B9BC13F859}"/>
              </a:ext>
            </a:extLst>
          </p:cNvPr>
          <p:cNvGrpSpPr/>
          <p:nvPr/>
        </p:nvGrpSpPr>
        <p:grpSpPr>
          <a:xfrm>
            <a:off x="1036102" y="2591754"/>
            <a:ext cx="5239820" cy="3246275"/>
            <a:chOff x="1036102" y="2591754"/>
            <a:chExt cx="5239820" cy="3246275"/>
          </a:xfrm>
        </p:grpSpPr>
        <p:pic>
          <p:nvPicPr>
            <p:cNvPr id="3" name="Imagen 2" descr="Imagen que contiene collar, luz, flor&#10;&#10;Descripción generada automáticamente">
              <a:extLst>
                <a:ext uri="{FF2B5EF4-FFF2-40B4-BE49-F238E27FC236}">
                  <a16:creationId xmlns:a16="http://schemas.microsoft.com/office/drawing/2014/main" id="{F34C3F7C-976B-4EAF-BF11-E16C8F610AE9}"/>
                </a:ext>
              </a:extLst>
            </p:cNvPr>
            <p:cNvPicPr>
              <a:picLocks noChangeAspect="1"/>
            </p:cNvPicPr>
            <p:nvPr/>
          </p:nvPicPr>
          <p:blipFill rotWithShape="1">
            <a:blip r:embed="rId2">
              <a:extLst>
                <a:ext uri="{28A0092B-C50C-407E-A947-70E740481C1C}">
                  <a14:useLocalDpi xmlns:a14="http://schemas.microsoft.com/office/drawing/2010/main" val="0"/>
                </a:ext>
              </a:extLst>
            </a:blip>
            <a:srcRect l="22482" t="13585" r="5858" b="17485"/>
            <a:stretch/>
          </p:blipFill>
          <p:spPr>
            <a:xfrm>
              <a:off x="1036102" y="2591754"/>
              <a:ext cx="5239820" cy="3000054"/>
            </a:xfrm>
            <a:prstGeom prst="rect">
              <a:avLst/>
            </a:prstGeom>
            <a:ln>
              <a:noFill/>
            </a:ln>
            <a:effectLst>
              <a:softEdge rad="112500"/>
            </a:effectLst>
          </p:spPr>
        </p:pic>
        <p:sp>
          <p:nvSpPr>
            <p:cNvPr id="4" name="Rectángulo 3">
              <a:extLst>
                <a:ext uri="{FF2B5EF4-FFF2-40B4-BE49-F238E27FC236}">
                  <a16:creationId xmlns:a16="http://schemas.microsoft.com/office/drawing/2014/main" id="{A7A7A6CD-EBDD-4BA7-BB3C-28A83B27AA72}"/>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25. Box Centered on X77.</a:t>
              </a:r>
              <a:endParaRPr lang="es-ES" sz="1000" dirty="0"/>
            </a:p>
          </p:txBody>
        </p:sp>
      </p:grpSp>
    </p:spTree>
    <p:extLst>
      <p:ext uri="{BB962C8B-B14F-4D97-AF65-F5344CB8AC3E}">
        <p14:creationId xmlns:p14="http://schemas.microsoft.com/office/powerpoint/2010/main" val="323068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A8B4F35-326C-4A68-BEFF-152A7056E1B0}"/>
              </a:ext>
            </a:extLst>
          </p:cNvPr>
          <p:cNvGrpSpPr/>
          <p:nvPr/>
        </p:nvGrpSpPr>
        <p:grpSpPr>
          <a:xfrm>
            <a:off x="0" y="2094003"/>
            <a:ext cx="7312025" cy="3854375"/>
            <a:chOff x="0" y="2094003"/>
            <a:chExt cx="7312025" cy="3854375"/>
          </a:xfrm>
        </p:grpSpPr>
        <p:pic>
          <p:nvPicPr>
            <p:cNvPr id="3" name="Imagen 2" descr="Captura de pantalla de computadora&#10;&#10;Descripción generada automáticamente">
              <a:extLst>
                <a:ext uri="{FF2B5EF4-FFF2-40B4-BE49-F238E27FC236}">
                  <a16:creationId xmlns:a16="http://schemas.microsoft.com/office/drawing/2014/main" id="{200B0439-8E08-4E5F-8AB5-220BD269699B}"/>
                </a:ext>
              </a:extLst>
            </p:cNvPr>
            <p:cNvPicPr>
              <a:picLocks noChangeAspect="1"/>
            </p:cNvPicPr>
            <p:nvPr/>
          </p:nvPicPr>
          <p:blipFill rotWithShape="1">
            <a:blip r:embed="rId2">
              <a:extLst>
                <a:ext uri="{28A0092B-C50C-407E-A947-70E740481C1C}">
                  <a14:useLocalDpi xmlns:a14="http://schemas.microsoft.com/office/drawing/2010/main" val="0"/>
                </a:ext>
              </a:extLst>
            </a:blip>
            <a:srcRect b="9695"/>
            <a:stretch/>
          </p:blipFill>
          <p:spPr>
            <a:xfrm>
              <a:off x="0" y="2094003"/>
              <a:ext cx="7312025" cy="3608154"/>
            </a:xfrm>
            <a:prstGeom prst="rect">
              <a:avLst/>
            </a:prstGeom>
          </p:spPr>
        </p:pic>
        <p:sp>
          <p:nvSpPr>
            <p:cNvPr id="4" name="Rectángulo 3">
              <a:extLst>
                <a:ext uri="{FF2B5EF4-FFF2-40B4-BE49-F238E27FC236}">
                  <a16:creationId xmlns:a16="http://schemas.microsoft.com/office/drawing/2014/main" id="{EAD016AE-CBBE-4805-90C4-F4EEA8333CCD}"/>
                </a:ext>
              </a:extLst>
            </p:cNvPr>
            <p:cNvSpPr/>
            <p:nvPr/>
          </p:nvSpPr>
          <p:spPr>
            <a:xfrm>
              <a:off x="0" y="5702157"/>
              <a:ext cx="2369559"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26. Results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0549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BF0C79CB-5EDB-47C3-B1ED-66D79B61A4D9}"/>
              </a:ext>
            </a:extLst>
          </p:cNvPr>
          <p:cNvGrpSpPr/>
          <p:nvPr/>
        </p:nvGrpSpPr>
        <p:grpSpPr>
          <a:xfrm>
            <a:off x="496095" y="2302193"/>
            <a:ext cx="6319835" cy="2036603"/>
            <a:chOff x="496095" y="2302193"/>
            <a:chExt cx="6319835" cy="2036603"/>
          </a:xfrm>
        </p:grpSpPr>
        <p:pic>
          <p:nvPicPr>
            <p:cNvPr id="3" name="Imagen 2">
              <a:extLst>
                <a:ext uri="{FF2B5EF4-FFF2-40B4-BE49-F238E27FC236}">
                  <a16:creationId xmlns:a16="http://schemas.microsoft.com/office/drawing/2014/main" id="{B0BA2A01-EF82-40DA-A452-6AC1B1CA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2302193"/>
              <a:ext cx="3006582" cy="1789588"/>
            </a:xfrm>
            <a:prstGeom prst="rect">
              <a:avLst/>
            </a:prstGeom>
            <a:ln>
              <a:noFill/>
            </a:ln>
            <a:effectLst>
              <a:softEdge rad="112500"/>
            </a:effectLst>
          </p:spPr>
        </p:pic>
        <p:pic>
          <p:nvPicPr>
            <p:cNvPr id="5" name="Imagen 4">
              <a:extLst>
                <a:ext uri="{FF2B5EF4-FFF2-40B4-BE49-F238E27FC236}">
                  <a16:creationId xmlns:a16="http://schemas.microsoft.com/office/drawing/2014/main" id="{34643BAB-265F-487B-8CAB-8B41A8E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302581"/>
              <a:ext cx="3005930" cy="1789200"/>
            </a:xfrm>
            <a:prstGeom prst="rect">
              <a:avLst/>
            </a:prstGeom>
            <a:ln>
              <a:noFill/>
            </a:ln>
            <a:effectLst>
              <a:softEdge rad="112500"/>
            </a:effectLst>
          </p:spPr>
        </p:pic>
        <p:sp>
          <p:nvSpPr>
            <p:cNvPr id="6" name="Rectángulo 5">
              <a:extLst>
                <a:ext uri="{FF2B5EF4-FFF2-40B4-BE49-F238E27FC236}">
                  <a16:creationId xmlns:a16="http://schemas.microsoft.com/office/drawing/2014/main" id="{78A0AF40-BEE8-4F46-B6F3-90944CF7F996}"/>
                </a:ext>
              </a:extLst>
            </p:cNvPr>
            <p:cNvSpPr/>
            <p:nvPr/>
          </p:nvSpPr>
          <p:spPr>
            <a:xfrm>
              <a:off x="506462" y="4092575"/>
              <a:ext cx="281519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27.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5749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87D673F-8DBB-4FDC-8013-73C57CA2C1F6}"/>
              </a:ext>
            </a:extLst>
          </p:cNvPr>
          <p:cNvGrpSpPr/>
          <p:nvPr/>
        </p:nvGrpSpPr>
        <p:grpSpPr>
          <a:xfrm>
            <a:off x="-1" y="2014188"/>
            <a:ext cx="7312025" cy="3772265"/>
            <a:chOff x="-1" y="2014188"/>
            <a:chExt cx="7312025" cy="3772265"/>
          </a:xfrm>
        </p:grpSpPr>
        <p:pic>
          <p:nvPicPr>
            <p:cNvPr id="2" name="Imagen 1">
              <a:extLst>
                <a:ext uri="{FF2B5EF4-FFF2-40B4-BE49-F238E27FC236}">
                  <a16:creationId xmlns:a16="http://schemas.microsoft.com/office/drawing/2014/main" id="{4C799874-5415-422C-9137-684884326078}"/>
                </a:ext>
              </a:extLst>
            </p:cNvPr>
            <p:cNvPicPr>
              <a:picLocks noChangeAspect="1"/>
            </p:cNvPicPr>
            <p:nvPr/>
          </p:nvPicPr>
          <p:blipFill rotWithShape="1">
            <a:blip r:embed="rId2"/>
            <a:srcRect b="14373"/>
            <a:stretch/>
          </p:blipFill>
          <p:spPr>
            <a:xfrm>
              <a:off x="-1" y="2014188"/>
              <a:ext cx="7312025" cy="3557938"/>
            </a:xfrm>
            <a:prstGeom prst="rect">
              <a:avLst/>
            </a:prstGeom>
          </p:spPr>
        </p:pic>
        <p:sp>
          <p:nvSpPr>
            <p:cNvPr id="3" name="Rectángulo 2">
              <a:extLst>
                <a:ext uri="{FF2B5EF4-FFF2-40B4-BE49-F238E27FC236}">
                  <a16:creationId xmlns:a16="http://schemas.microsoft.com/office/drawing/2014/main" id="{4C78AEA1-684F-45C0-A949-B7096EEF7A3A}"/>
                </a:ext>
              </a:extLst>
            </p:cNvPr>
            <p:cNvSpPr/>
            <p:nvPr/>
          </p:nvSpPr>
          <p:spPr>
            <a:xfrm>
              <a:off x="0" y="5540232"/>
              <a:ext cx="21387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28. Results from Autodock4.</a:t>
              </a:r>
              <a:endParaRPr lang="es-ES" sz="1000" dirty="0"/>
            </a:p>
          </p:txBody>
        </p:sp>
      </p:grpSp>
    </p:spTree>
    <p:extLst>
      <p:ext uri="{BB962C8B-B14F-4D97-AF65-F5344CB8AC3E}">
        <p14:creationId xmlns:p14="http://schemas.microsoft.com/office/powerpoint/2010/main" val="225282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8ED05F0-88AF-4B05-92CB-BA2E7B3075BB}"/>
              </a:ext>
            </a:extLst>
          </p:cNvPr>
          <p:cNvGrpSpPr/>
          <p:nvPr/>
        </p:nvGrpSpPr>
        <p:grpSpPr>
          <a:xfrm>
            <a:off x="650083" y="2303375"/>
            <a:ext cx="6129224" cy="2034627"/>
            <a:chOff x="650083" y="2303375"/>
            <a:chExt cx="6129224" cy="2034627"/>
          </a:xfrm>
        </p:grpSpPr>
        <p:pic>
          <p:nvPicPr>
            <p:cNvPr id="3" name="Imagen 2">
              <a:extLst>
                <a:ext uri="{FF2B5EF4-FFF2-40B4-BE49-F238E27FC236}">
                  <a16:creationId xmlns:a16="http://schemas.microsoft.com/office/drawing/2014/main" id="{4ADCF2B1-D937-4EE8-88DA-70D29160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3" y="2303375"/>
              <a:ext cx="3005930" cy="1789200"/>
            </a:xfrm>
            <a:prstGeom prst="rect">
              <a:avLst/>
            </a:prstGeom>
            <a:ln>
              <a:noFill/>
            </a:ln>
            <a:effectLst>
              <a:softEdge rad="112500"/>
            </a:effectLst>
          </p:spPr>
        </p:pic>
        <p:pic>
          <p:nvPicPr>
            <p:cNvPr id="5" name="Imagen 4" descr="Imagen que contiene computadora&#10;&#10;Descripción generada automáticamente">
              <a:extLst>
                <a:ext uri="{FF2B5EF4-FFF2-40B4-BE49-F238E27FC236}">
                  <a16:creationId xmlns:a16="http://schemas.microsoft.com/office/drawing/2014/main" id="{F3A43DEF-808E-4434-9622-41E6DD9E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33" y="2303375"/>
              <a:ext cx="3024074" cy="1800000"/>
            </a:xfrm>
            <a:prstGeom prst="rect">
              <a:avLst/>
            </a:prstGeom>
            <a:ln>
              <a:noFill/>
            </a:ln>
            <a:effectLst>
              <a:softEdge rad="112500"/>
            </a:effectLst>
          </p:spPr>
        </p:pic>
        <p:sp>
          <p:nvSpPr>
            <p:cNvPr id="6" name="Rectángulo 5">
              <a:extLst>
                <a:ext uri="{FF2B5EF4-FFF2-40B4-BE49-F238E27FC236}">
                  <a16:creationId xmlns:a16="http://schemas.microsoft.com/office/drawing/2014/main" id="{BDDFC18A-FC1B-4128-B49B-593EE701C7E0}"/>
                </a:ext>
              </a:extLst>
            </p:cNvPr>
            <p:cNvSpPr/>
            <p:nvPr/>
          </p:nvSpPr>
          <p:spPr>
            <a:xfrm>
              <a:off x="650083" y="4091781"/>
              <a:ext cx="2592376"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29. Predicted poses from Autodock4.</a:t>
              </a:r>
              <a:endParaRPr lang="es-ES" sz="1000" dirty="0"/>
            </a:p>
          </p:txBody>
        </p:sp>
      </p:grpSp>
    </p:spTree>
    <p:extLst>
      <p:ext uri="{BB962C8B-B14F-4D97-AF65-F5344CB8AC3E}">
        <p14:creationId xmlns:p14="http://schemas.microsoft.com/office/powerpoint/2010/main" val="132868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3153</TotalTime>
  <Words>853</Words>
  <Application>Microsoft Office PowerPoint</Application>
  <PresentationFormat>Personalizado</PresentationFormat>
  <Paragraphs>43</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18</cp:revision>
  <dcterms:created xsi:type="dcterms:W3CDTF">2020-04-25T09:24:47Z</dcterms:created>
  <dcterms:modified xsi:type="dcterms:W3CDTF">2020-05-17T10:23:09Z</dcterms:modified>
</cp:coreProperties>
</file>